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71" r:id="rId2"/>
  </p:sldMasterIdLst>
  <p:notesMasterIdLst>
    <p:notesMasterId r:id="rId21"/>
  </p:notesMasterIdLst>
  <p:handoutMasterIdLst>
    <p:handoutMasterId r:id="rId22"/>
  </p:handoutMasterIdLst>
  <p:sldIdLst>
    <p:sldId id="256" r:id="rId3"/>
    <p:sldId id="298" r:id="rId4"/>
    <p:sldId id="299" r:id="rId5"/>
    <p:sldId id="300" r:id="rId6"/>
    <p:sldId id="301" r:id="rId7"/>
    <p:sldId id="302" r:id="rId8"/>
    <p:sldId id="258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5" r:id="rId17"/>
    <p:sldId id="296" r:id="rId18"/>
    <p:sldId id="297" r:id="rId19"/>
    <p:sldId id="280" r:id="rId20"/>
  </p:sldIdLst>
  <p:sldSz cx="9144000" cy="5143500" type="screen16x9"/>
  <p:notesSz cx="6807200" cy="9939338"/>
  <p:embeddedFontLst>
    <p:embeddedFont>
      <p:font typeface="Segoe UI" pitchFamily="34" charset="0"/>
      <p:regular r:id="rId23"/>
      <p:bold r:id="rId24"/>
      <p:italic r:id="rId25"/>
      <p:boldItalic r:id="rId26"/>
    </p:embeddedFont>
    <p:embeddedFont>
      <p:font typeface="Century Gothic" pitchFamily="34" charset="0"/>
      <p:regular r:id="rId27"/>
      <p:bold r:id="rId28"/>
      <p:italic r:id="rId29"/>
      <p:boldItalic r:id="rId30"/>
    </p:embeddedFont>
    <p:embeddedFont>
      <p:font typeface="Calibri" pitchFamily="34" charset="0"/>
      <p:regular r:id="rId31"/>
      <p:bold r:id="rId32"/>
      <p:italic r:id="rId33"/>
      <p:boldItalic r:id="rId34"/>
    </p:embeddedFont>
  </p:embeddedFontLst>
  <p:custDataLst>
    <p:tags r:id="rId3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4650" autoAdjust="0"/>
  </p:normalViewPr>
  <p:slideViewPr>
    <p:cSldViewPr>
      <p:cViewPr>
        <p:scale>
          <a:sx n="100" d="100"/>
          <a:sy n="100" d="100"/>
        </p:scale>
        <p:origin x="-2130" y="-86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76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2532" y="-108"/>
      </p:cViewPr>
      <p:guideLst>
        <p:guide orient="horz" pos="3131"/>
        <p:guide pos="2145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4.fntdata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34" Type="http://schemas.openxmlformats.org/officeDocument/2006/relationships/font" Target="fonts/font12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9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5838" y="1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8B8DF-24AD-4F40-BBFC-89725AEAF415}" type="datetimeFigureOut">
              <a:rPr lang="en-US" smtClean="0"/>
              <a:pPr/>
              <a:t>8/14/2013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352DE-026B-4B56-8316-D39959E3BD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0379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5838" y="1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9D4B4-0EC2-42AE-ABEC-26842DCC58CF}" type="datetimeFigureOut">
              <a:rPr lang="en-US" smtClean="0"/>
              <a:pPr/>
              <a:t>8/14/2013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305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721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105E4-9E70-4B8C-B294-1B0219D999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3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Animated_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tick_figure_title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lum bright="4000"/>
          </a:blip>
          <a:stretch>
            <a:fillRect/>
          </a:stretch>
        </p:blipFill>
        <p:spPr>
          <a:xfrm>
            <a:off x="0" y="-628650"/>
            <a:ext cx="9144000" cy="6400800"/>
          </a:xfrm>
          <a:prstGeom prst="rect">
            <a:avLst/>
          </a:prstGeom>
        </p:spPr>
      </p:pic>
      <p:sp>
        <p:nvSpPr>
          <p:cNvPr id="3" name="subtitle"/>
          <p:cNvSpPr>
            <a:spLocks noGrp="1"/>
          </p:cNvSpPr>
          <p:nvPr>
            <p:ph type="subTitle" idx="1"/>
          </p:nvPr>
        </p:nvSpPr>
        <p:spPr>
          <a:xfrm>
            <a:off x="2667000" y="1628775"/>
            <a:ext cx="4953000" cy="60007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" name="Title"/>
          <p:cNvSpPr>
            <a:spLocks noGrp="1"/>
          </p:cNvSpPr>
          <p:nvPr>
            <p:ph type="ctrTitle"/>
          </p:nvPr>
        </p:nvSpPr>
        <p:spPr>
          <a:xfrm>
            <a:off x="2419350" y="971550"/>
            <a:ext cx="5410200" cy="645319"/>
          </a:xfrm>
        </p:spPr>
        <p:txBody>
          <a:bodyPr anchor="b" anchorCtr="0"/>
          <a:lstStyle>
            <a:lvl1pPr algn="ctr">
              <a:defRPr sz="3000">
                <a:solidFill>
                  <a:schemeClr val="accent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9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7" repeatCount="indefinite" fill="remove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5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Scale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</p:cBhvr>
                      <p:from x="250000" y="250000"/>
                      <p:to x="100000" y="100000"/>
                    </p:animScale>
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</p:animMotion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imated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1" y="914400"/>
            <a:ext cx="2667000" cy="2971800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57200" y="320278"/>
            <a:ext cx="8153400" cy="479822"/>
          </a:xfrm>
        </p:spPr>
        <p:txBody>
          <a:bodyPr/>
          <a:lstStyle>
            <a:lvl1pPr algn="ctr">
              <a:defRPr sz="28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estions contac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85850"/>
            <a:ext cx="5111750" cy="3508772"/>
          </a:xfrm>
        </p:spPr>
        <p:txBody>
          <a:bodyPr/>
          <a:lstStyle>
            <a:lvl1pPr>
              <a:defRPr sz="3200">
                <a:solidFill>
                  <a:schemeClr val="tx2"/>
                </a:solidFill>
              </a:defRPr>
            </a:lvl1pPr>
            <a:lvl2pPr>
              <a:defRPr sz="2800">
                <a:solidFill>
                  <a:schemeClr val="tx2"/>
                </a:solidFill>
              </a:defRPr>
            </a:lvl2pPr>
            <a:lvl3pPr>
              <a:defRPr sz="2400">
                <a:solidFill>
                  <a:schemeClr val="tx2"/>
                </a:solidFill>
              </a:defRPr>
            </a:lvl3pPr>
            <a:lvl4pPr>
              <a:defRPr sz="2000">
                <a:solidFill>
                  <a:schemeClr val="tx2"/>
                </a:solidFill>
              </a:defRPr>
            </a:lvl4pPr>
            <a:lvl5pPr>
              <a:defRPr sz="20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1085851"/>
            <a:ext cx="3276600" cy="3280172"/>
          </a:xfrm>
        </p:spPr>
        <p:txBody>
          <a:bodyPr>
            <a:normAutofit/>
          </a:bodyPr>
          <a:lstStyle>
            <a:lvl1pPr marL="0" indent="0">
              <a:lnSpc>
                <a:spcPts val="1600"/>
              </a:lnSpc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1371600" y="434578"/>
            <a:ext cx="6400800" cy="479822"/>
          </a:xfrm>
        </p:spPr>
        <p:txBody>
          <a:bodyPr/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371600" y="285750"/>
            <a:ext cx="6041400" cy="342900"/>
          </a:xfrm>
        </p:spPr>
        <p:txBody>
          <a:bodyPr>
            <a:normAutofit/>
          </a:bodyPr>
          <a:lstStyle>
            <a:lvl1pPr>
              <a:buFontTx/>
              <a:buNone/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25503"/>
            <a:ext cx="8305800" cy="253604"/>
          </a:xfrm>
        </p:spPr>
        <p:txBody>
          <a:bodyPr anchor="b"/>
          <a:lstStyle>
            <a:lvl1pPr algn="ctr">
              <a:defRPr sz="18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285750"/>
            <a:ext cx="9144000" cy="35433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254103"/>
            <a:ext cx="8305800" cy="603647"/>
          </a:xfrm>
        </p:spPr>
        <p:txBody>
          <a:bodyPr>
            <a:normAutofit/>
          </a:bodyPr>
          <a:lstStyle>
            <a:lvl1pPr marL="0" indent="0" algn="ctr">
              <a:lnSpc>
                <a:spcPts val="1400"/>
              </a:lnSpc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19063" y="4800601"/>
            <a:ext cx="2133600" cy="29765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800601"/>
            <a:ext cx="2895600" cy="29765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34200" y="4800601"/>
            <a:ext cx="2133600" cy="29765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7DE232-3A98-4475-AA85-88A8393C440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09223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"/>
          <p:cNvSpPr>
            <a:spLocks noGrp="1"/>
          </p:cNvSpPr>
          <p:nvPr>
            <p:ph type="subTitle" idx="1"/>
          </p:nvPr>
        </p:nvSpPr>
        <p:spPr>
          <a:xfrm>
            <a:off x="2667000" y="1628775"/>
            <a:ext cx="4953000" cy="60007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" name="Title"/>
          <p:cNvSpPr>
            <a:spLocks noGrp="1"/>
          </p:cNvSpPr>
          <p:nvPr>
            <p:ph type="ctrTitle"/>
          </p:nvPr>
        </p:nvSpPr>
        <p:spPr>
          <a:xfrm>
            <a:off x="2419350" y="971550"/>
            <a:ext cx="5410200" cy="645319"/>
          </a:xfrm>
        </p:spPr>
        <p:txBody>
          <a:bodyPr anchor="b" anchorCtr="0"/>
          <a:lstStyle>
            <a:lvl1pPr algn="ctr">
              <a:defRPr sz="3000">
                <a:solidFill>
                  <a:schemeClr val="accent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859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52" presetClass="entr" presetSubtype="0" fill="hold" nodeType="withEffect">
                  <p:stCondLst>
                    <p:cond delay="7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Scale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</p:cBhvr>
                      <p:from x="250000" y="250000"/>
                      <p:to x="100000" y="100000"/>
                    </p:animScale>
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</p:animMotion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tatic_Content_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"/>
          <p:cNvSpPr>
            <a:spLocks noGrp="1"/>
          </p:cNvSpPr>
          <p:nvPr>
            <p:ph type="subTitle" idx="1" hasCustomPrompt="1"/>
          </p:nvPr>
        </p:nvSpPr>
        <p:spPr>
          <a:xfrm>
            <a:off x="1600200" y="857250"/>
            <a:ext cx="7010400" cy="302895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  <a:br>
              <a:rPr lang="en-US" dirty="0" smtClean="0"/>
            </a:br>
            <a:r>
              <a:rPr lang="en-US" dirty="0" smtClean="0"/>
              <a:t>Second level</a:t>
            </a:r>
            <a:br>
              <a:rPr lang="en-US" dirty="0" smtClean="0"/>
            </a:br>
            <a:r>
              <a:rPr lang="en-US" dirty="0" smtClean="0"/>
              <a:t>Third level</a:t>
            </a:r>
            <a:br>
              <a:rPr lang="en-US" dirty="0" smtClean="0"/>
            </a:br>
            <a:r>
              <a:rPr lang="en-US" dirty="0" smtClean="0"/>
              <a:t>Fourth level</a:t>
            </a:r>
            <a:br>
              <a:rPr lang="en-US" dirty="0" smtClean="0"/>
            </a:b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"/>
          <p:cNvSpPr>
            <a:spLocks noGrp="1"/>
          </p:cNvSpPr>
          <p:nvPr>
            <p:ph type="ctrTitle"/>
          </p:nvPr>
        </p:nvSpPr>
        <p:spPr>
          <a:xfrm>
            <a:off x="485775" y="171450"/>
            <a:ext cx="8153400" cy="645319"/>
          </a:xfrm>
        </p:spPr>
        <p:txBody>
          <a:bodyPr anchor="b" anchorCtr="0"/>
          <a:lstStyle>
            <a:lvl1pPr algn="ctr">
              <a:defRPr sz="28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048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6208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_displ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ctrTitle"/>
          </p:nvPr>
        </p:nvSpPr>
        <p:spPr>
          <a:xfrm>
            <a:off x="533401" y="554832"/>
            <a:ext cx="8077199" cy="645319"/>
          </a:xfrm>
        </p:spPr>
        <p:txBody>
          <a:bodyPr anchor="b" anchorCtr="0"/>
          <a:lstStyle>
            <a:lvl1pPr algn="ctr">
              <a:defRPr sz="28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17100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"/>
          <p:cNvSpPr>
            <a:spLocks noGrp="1"/>
          </p:cNvSpPr>
          <p:nvPr>
            <p:ph type="body" idx="10"/>
          </p:nvPr>
        </p:nvSpPr>
        <p:spPr>
          <a:xfrm>
            <a:off x="685800" y="1371600"/>
            <a:ext cx="7772400" cy="514350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33400" y="1035844"/>
            <a:ext cx="8077200" cy="1021556"/>
          </a:xfrm>
        </p:spPr>
        <p:txBody>
          <a:bodyPr anchor="t"/>
          <a:lstStyle>
            <a:lvl1pPr algn="l">
              <a:defRPr sz="4000" b="1" cap="all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20072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/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2743200" y="2149650"/>
            <a:ext cx="5867400" cy="62865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6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85751"/>
            <a:ext cx="8153400" cy="479822"/>
          </a:xfrm>
        </p:spPr>
        <p:txBody>
          <a:bodyPr/>
          <a:lstStyle>
            <a:lvl1pPr algn="ctr">
              <a:defRPr sz="28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219200" y="628650"/>
            <a:ext cx="6248400" cy="342900"/>
          </a:xfrm>
        </p:spPr>
        <p:txBody>
          <a:bodyPr>
            <a:normAutofit/>
          </a:bodyPr>
          <a:lstStyle>
            <a:lvl1pPr algn="ctr">
              <a:buFontTx/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2743200" y="1085850"/>
            <a:ext cx="5867400" cy="62865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6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2743200" y="1617750"/>
            <a:ext cx="5867400" cy="62865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6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2743200" y="2681550"/>
            <a:ext cx="5867400" cy="62865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6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2743200" y="3213450"/>
            <a:ext cx="5867400" cy="62865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6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88620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Animated_Content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"/>
          <p:cNvSpPr>
            <a:spLocks noGrp="1"/>
          </p:cNvSpPr>
          <p:nvPr>
            <p:ph type="subTitle" idx="1" hasCustomPrompt="1"/>
          </p:nvPr>
        </p:nvSpPr>
        <p:spPr>
          <a:xfrm>
            <a:off x="1600200" y="800100"/>
            <a:ext cx="7010400" cy="302895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  <a:br>
              <a:rPr lang="en-US" dirty="0" smtClean="0"/>
            </a:br>
            <a:r>
              <a:rPr lang="en-US" dirty="0" smtClean="0"/>
              <a:t>Second level</a:t>
            </a:r>
            <a:br>
              <a:rPr lang="en-US" dirty="0" smtClean="0"/>
            </a:br>
            <a:r>
              <a:rPr lang="en-US" dirty="0" smtClean="0"/>
              <a:t>Third level</a:t>
            </a:r>
            <a:br>
              <a:rPr lang="en-US" dirty="0" smtClean="0"/>
            </a:br>
            <a:r>
              <a:rPr lang="en-US" dirty="0" smtClean="0"/>
              <a:t>Fourth level</a:t>
            </a:r>
            <a:br>
              <a:rPr lang="en-US" dirty="0" smtClean="0"/>
            </a:b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"/>
          <p:cNvSpPr>
            <a:spLocks noGrp="1"/>
          </p:cNvSpPr>
          <p:nvPr>
            <p:ph type="ctrTitle"/>
          </p:nvPr>
        </p:nvSpPr>
        <p:spPr>
          <a:xfrm>
            <a:off x="533400" y="154782"/>
            <a:ext cx="8077200" cy="645319"/>
          </a:xfrm>
        </p:spPr>
        <p:txBody>
          <a:bodyPr anchor="b" anchorCtr="0"/>
          <a:lstStyle>
            <a:lvl1pPr algn="ctr">
              <a:defRPr sz="28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90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2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5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Scale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</p:cBhvr>
                      <p:from x="250000" y="250000"/>
                      <p:to x="100000" y="100000"/>
                    </p:animScale>
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</p:animMotion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5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Scale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</p:cBhvr>
                      <p:from x="250000" y="250000"/>
                      <p:to x="100000" y="100000"/>
                    </p:animScale>
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</p:animMotion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5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Scale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</p:cBhvr>
                      <p:from x="250000" y="250000"/>
                      <p:to x="100000" y="100000"/>
                    </p:animScale>
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</p:animMotion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5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Scale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</p:cBhvr>
                      <p:from x="250000" y="250000"/>
                      <p:to x="100000" y="100000"/>
                    </p:animScale>
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</p:animMotion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400" y="1085850"/>
            <a:ext cx="3429000" cy="28575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085850"/>
            <a:ext cx="3429000" cy="2857500"/>
          </a:xfrm>
        </p:spPr>
        <p:txBody>
          <a:bodyPr>
            <a:normAutofit/>
          </a:bodyPr>
          <a:lstStyle>
            <a:lvl1pPr>
              <a:defRPr sz="18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533400" y="285751"/>
            <a:ext cx="8077200" cy="479822"/>
          </a:xfrm>
        </p:spPr>
        <p:txBody>
          <a:bodyPr/>
          <a:lstStyle>
            <a:lvl1pPr algn="ctr">
              <a:defRPr sz="28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33400" y="685800"/>
            <a:ext cx="8077200" cy="342900"/>
          </a:xfrm>
        </p:spPr>
        <p:txBody>
          <a:bodyPr>
            <a:normAutofit/>
          </a:bodyPr>
          <a:lstStyle>
            <a:lvl1pPr algn="ctr">
              <a:buFontTx/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77303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057400" y="1085850"/>
            <a:ext cx="5562600" cy="11430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br>
              <a:rPr lang="en-US" dirty="0" smtClean="0"/>
            </a:br>
            <a:r>
              <a:rPr lang="en-US" dirty="0" smtClean="0"/>
              <a:t>Level 2</a:t>
            </a:r>
            <a:br>
              <a:rPr lang="en-US" dirty="0" smtClean="0"/>
            </a:br>
            <a:r>
              <a:rPr lang="en-US" dirty="0" smtClean="0"/>
              <a:t>Level 3</a:t>
            </a:r>
            <a:br>
              <a:rPr lang="en-US" dirty="0" smtClean="0"/>
            </a:br>
            <a:r>
              <a:rPr lang="en-US" dirty="0" smtClean="0"/>
              <a:t>Level 4</a:t>
            </a:r>
            <a:br>
              <a:rPr lang="en-US" dirty="0" smtClean="0"/>
            </a:br>
            <a:r>
              <a:rPr lang="en-US" dirty="0" smtClean="0"/>
              <a:t>Level 5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15" hasCustomPrompt="1"/>
          </p:nvPr>
        </p:nvSpPr>
        <p:spPr>
          <a:xfrm>
            <a:off x="2819400" y="2457450"/>
            <a:ext cx="5448300" cy="11430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br>
              <a:rPr lang="en-US" dirty="0" smtClean="0"/>
            </a:br>
            <a:r>
              <a:rPr lang="en-US" dirty="0" smtClean="0"/>
              <a:t>Level 2</a:t>
            </a:r>
            <a:br>
              <a:rPr lang="en-US" dirty="0" smtClean="0"/>
            </a:br>
            <a:r>
              <a:rPr lang="en-US" dirty="0" smtClean="0"/>
              <a:t>Level 3</a:t>
            </a:r>
            <a:br>
              <a:rPr lang="en-US" dirty="0" smtClean="0"/>
            </a:br>
            <a:r>
              <a:rPr lang="en-US" dirty="0" smtClean="0"/>
              <a:t>Level 4</a:t>
            </a:r>
            <a:br>
              <a:rPr lang="en-US" dirty="0" smtClean="0"/>
            </a:br>
            <a:r>
              <a:rPr lang="en-US" dirty="0" smtClean="0"/>
              <a:t>Level 5</a:t>
            </a:r>
            <a:endParaRPr lang="en-US" dirty="0"/>
          </a:p>
        </p:txBody>
      </p:sp>
      <p:sp>
        <p:nvSpPr>
          <p:cNvPr id="12" name="subtitle"/>
          <p:cNvSpPr>
            <a:spLocks noGrp="1"/>
          </p:cNvSpPr>
          <p:nvPr>
            <p:ph type="body" sz="quarter" idx="13"/>
          </p:nvPr>
        </p:nvSpPr>
        <p:spPr>
          <a:xfrm>
            <a:off x="533400" y="742950"/>
            <a:ext cx="8077200" cy="342900"/>
          </a:xfrm>
        </p:spPr>
        <p:txBody>
          <a:bodyPr>
            <a:normAutofit/>
          </a:bodyPr>
          <a:lstStyle>
            <a:lvl1pPr algn="ctr">
              <a:buFontTx/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itle"/>
          <p:cNvSpPr>
            <a:spLocks noGrp="1"/>
          </p:cNvSpPr>
          <p:nvPr>
            <p:ph type="title"/>
          </p:nvPr>
        </p:nvSpPr>
        <p:spPr>
          <a:xfrm>
            <a:off x="533400" y="342901"/>
            <a:ext cx="8077200" cy="479822"/>
          </a:xfrm>
        </p:spPr>
        <p:txBody>
          <a:bodyPr/>
          <a:lstStyle>
            <a:lvl1pPr algn="ctr">
              <a:defRPr sz="28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8458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343151"/>
            <a:ext cx="2514600" cy="1543049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3657600" y="1085850"/>
            <a:ext cx="2514600" cy="1543050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4"/>
          </p:nvPr>
        </p:nvSpPr>
        <p:spPr>
          <a:xfrm>
            <a:off x="6172200" y="2343150"/>
            <a:ext cx="2514600" cy="1543050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9" name="Title 18"/>
          <p:cNvSpPr>
            <a:spLocks noGrp="1"/>
          </p:cNvSpPr>
          <p:nvPr>
            <p:ph type="title"/>
          </p:nvPr>
        </p:nvSpPr>
        <p:spPr>
          <a:xfrm>
            <a:off x="1447800" y="285751"/>
            <a:ext cx="6400800" cy="479822"/>
          </a:xfrm>
        </p:spPr>
        <p:txBody>
          <a:bodyPr/>
          <a:lstStyle>
            <a:lvl1pPr algn="ctr">
              <a:defRPr sz="28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676400" y="742950"/>
            <a:ext cx="6019800" cy="342900"/>
          </a:xfrm>
        </p:spPr>
        <p:txBody>
          <a:bodyPr>
            <a:normAutofit/>
          </a:bodyPr>
          <a:lstStyle>
            <a:lvl1pPr algn="ctr">
              <a:buFontTx/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70278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2600" y="742950"/>
            <a:ext cx="3352800" cy="218344"/>
          </a:xfrm>
          <a:solidFill>
            <a:schemeClr val="accent5">
              <a:lumMod val="40000"/>
              <a:lumOff val="60000"/>
              <a:alpha val="39000"/>
            </a:schemeClr>
          </a:solidFill>
        </p:spPr>
        <p:txBody>
          <a:bodyPr tIns="274320" anchor="b">
            <a:noAutofit/>
          </a:bodyPr>
          <a:lstStyle>
            <a:lvl1pPr marL="0" indent="0">
              <a:buNone/>
              <a:defRPr sz="1400" b="1" cap="all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52600" y="971551"/>
            <a:ext cx="3352800" cy="291465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buClr>
                <a:schemeClr val="accent1">
                  <a:lumMod val="20000"/>
                  <a:lumOff val="80000"/>
                </a:schemeClr>
              </a:buClr>
              <a:defRPr sz="1600"/>
            </a:lvl1pPr>
            <a:lvl2pPr>
              <a:lnSpc>
                <a:spcPct val="100000"/>
              </a:lnSpc>
              <a:buClr>
                <a:schemeClr val="accent1">
                  <a:lumMod val="20000"/>
                  <a:lumOff val="80000"/>
                </a:schemeClr>
              </a:buClr>
              <a:defRPr sz="2000"/>
            </a:lvl2pPr>
            <a:lvl3pPr>
              <a:lnSpc>
                <a:spcPct val="100000"/>
              </a:lnSpc>
              <a:buClr>
                <a:schemeClr val="accent1">
                  <a:lumMod val="20000"/>
                  <a:lumOff val="80000"/>
                </a:schemeClr>
              </a:buClr>
              <a:defRPr sz="1800"/>
            </a:lvl3pPr>
            <a:lvl4pPr>
              <a:lnSpc>
                <a:spcPct val="100000"/>
              </a:lnSpc>
              <a:buClr>
                <a:schemeClr val="accent1">
                  <a:lumMod val="20000"/>
                  <a:lumOff val="80000"/>
                </a:schemeClr>
              </a:buClr>
              <a:defRPr sz="1600"/>
            </a:lvl4pPr>
            <a:lvl5pPr>
              <a:lnSpc>
                <a:spcPct val="100000"/>
              </a:lnSpc>
              <a:buClr>
                <a:schemeClr val="accent1">
                  <a:lumMod val="20000"/>
                  <a:lumOff val="80000"/>
                </a:schemeClr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  <a:br>
              <a:rPr lang="en-US" dirty="0" smtClean="0"/>
            </a:br>
            <a:r>
              <a:rPr lang="en-US" dirty="0" smtClean="0"/>
              <a:t>Second level</a:t>
            </a:r>
            <a:br>
              <a:rPr lang="en-US" dirty="0" smtClean="0"/>
            </a:br>
            <a:r>
              <a:rPr lang="en-US" dirty="0" smtClean="0"/>
              <a:t>Third level</a:t>
            </a:r>
            <a:br>
              <a:rPr lang="en-US" dirty="0" smtClean="0"/>
            </a:br>
            <a:r>
              <a:rPr lang="en-US" dirty="0" smtClean="0"/>
              <a:t>Fourth level</a:t>
            </a:r>
            <a:br>
              <a:rPr lang="en-US" dirty="0" smtClean="0"/>
            </a:b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81600" y="971551"/>
            <a:ext cx="3429000" cy="2914650"/>
          </a:xfrm>
        </p:spPr>
        <p:txBody>
          <a:bodyPr>
            <a:normAutofit/>
          </a:bodyPr>
          <a:lstStyle>
            <a:lvl1pPr>
              <a:buClr>
                <a:schemeClr val="accent1">
                  <a:lumMod val="20000"/>
                  <a:lumOff val="80000"/>
                </a:schemeClr>
              </a:buClr>
              <a:defRPr sz="1600"/>
            </a:lvl1pPr>
            <a:lvl2pPr>
              <a:buClr>
                <a:schemeClr val="accent1">
                  <a:lumMod val="20000"/>
                  <a:lumOff val="80000"/>
                </a:schemeClr>
              </a:buClr>
              <a:defRPr sz="2000"/>
            </a:lvl2pPr>
            <a:lvl3pPr>
              <a:buClr>
                <a:schemeClr val="accent1">
                  <a:lumMod val="20000"/>
                  <a:lumOff val="80000"/>
                </a:schemeClr>
              </a:buClr>
              <a:defRPr sz="1800"/>
            </a:lvl3pPr>
            <a:lvl4pPr>
              <a:buClr>
                <a:schemeClr val="accent1">
                  <a:lumMod val="20000"/>
                  <a:lumOff val="80000"/>
                </a:schemeClr>
              </a:buClr>
              <a:defRPr sz="1600"/>
            </a:lvl4pPr>
            <a:lvl5pPr>
              <a:buClr>
                <a:schemeClr val="accent1">
                  <a:lumMod val="20000"/>
                  <a:lumOff val="80000"/>
                </a:schemeClr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  <a:br>
              <a:rPr lang="en-US" dirty="0" smtClean="0"/>
            </a:br>
            <a:r>
              <a:rPr lang="en-US" dirty="0" smtClean="0"/>
              <a:t>Second level</a:t>
            </a:r>
            <a:br>
              <a:rPr lang="en-US" dirty="0" smtClean="0"/>
            </a:br>
            <a:r>
              <a:rPr lang="en-US" dirty="0" smtClean="0"/>
              <a:t>Third level</a:t>
            </a:r>
            <a:br>
              <a:rPr lang="en-US" dirty="0" smtClean="0"/>
            </a:br>
            <a:r>
              <a:rPr lang="en-US" dirty="0" smtClean="0"/>
              <a:t>Fourth level</a:t>
            </a:r>
            <a:br>
              <a:rPr lang="en-US" dirty="0" smtClean="0"/>
            </a:b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2"/>
          </p:nvPr>
        </p:nvSpPr>
        <p:spPr>
          <a:xfrm>
            <a:off x="5181601" y="742951"/>
            <a:ext cx="3362325" cy="218344"/>
          </a:xfrm>
          <a:solidFill>
            <a:schemeClr val="accent5">
              <a:lumMod val="40000"/>
              <a:lumOff val="60000"/>
              <a:alpha val="39000"/>
            </a:schemeClr>
          </a:solidFill>
        </p:spPr>
        <p:txBody>
          <a:bodyPr tIns="274320" anchor="b">
            <a:noAutofit/>
          </a:bodyPr>
          <a:lstStyle>
            <a:lvl1pPr marL="0" indent="0">
              <a:buNone/>
              <a:defRPr sz="1400" b="1" cap="all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457200" y="285751"/>
            <a:ext cx="8153400" cy="479822"/>
          </a:xfrm>
        </p:spPr>
        <p:txBody>
          <a:bodyPr/>
          <a:lstStyle>
            <a:lvl1pPr algn="ctr">
              <a:defRPr sz="28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84685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1" y="914400"/>
            <a:ext cx="2667000" cy="2971800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57200" y="320278"/>
            <a:ext cx="8153400" cy="479822"/>
          </a:xfrm>
        </p:spPr>
        <p:txBody>
          <a:bodyPr/>
          <a:lstStyle>
            <a:lvl1pPr algn="ctr">
              <a:defRPr sz="28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858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estions contac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85850"/>
            <a:ext cx="5111750" cy="3508772"/>
          </a:xfrm>
        </p:spPr>
        <p:txBody>
          <a:bodyPr/>
          <a:lstStyle>
            <a:lvl1pPr>
              <a:defRPr sz="3200">
                <a:solidFill>
                  <a:schemeClr val="tx2"/>
                </a:solidFill>
              </a:defRPr>
            </a:lvl1pPr>
            <a:lvl2pPr>
              <a:defRPr sz="2800">
                <a:solidFill>
                  <a:schemeClr val="tx2"/>
                </a:solidFill>
              </a:defRPr>
            </a:lvl2pPr>
            <a:lvl3pPr>
              <a:defRPr sz="2400">
                <a:solidFill>
                  <a:schemeClr val="tx2"/>
                </a:solidFill>
              </a:defRPr>
            </a:lvl3pPr>
            <a:lvl4pPr>
              <a:defRPr sz="2000">
                <a:solidFill>
                  <a:schemeClr val="tx2"/>
                </a:solidFill>
              </a:defRPr>
            </a:lvl4pPr>
            <a:lvl5pPr>
              <a:defRPr sz="20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1085851"/>
            <a:ext cx="3276600" cy="3280172"/>
          </a:xfrm>
        </p:spPr>
        <p:txBody>
          <a:bodyPr>
            <a:normAutofit/>
          </a:bodyPr>
          <a:lstStyle>
            <a:lvl1pPr marL="0" indent="0">
              <a:lnSpc>
                <a:spcPts val="1600"/>
              </a:lnSpc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1371600" y="434578"/>
            <a:ext cx="6400800" cy="479822"/>
          </a:xfrm>
        </p:spPr>
        <p:txBody>
          <a:bodyPr/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371600" y="285750"/>
            <a:ext cx="6041400" cy="342900"/>
          </a:xfrm>
        </p:spPr>
        <p:txBody>
          <a:bodyPr>
            <a:normAutofit/>
          </a:bodyPr>
          <a:lstStyle>
            <a:lvl1pPr>
              <a:buFontTx/>
              <a:buNone/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79728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25503"/>
            <a:ext cx="8305800" cy="253604"/>
          </a:xfrm>
        </p:spPr>
        <p:txBody>
          <a:bodyPr anchor="b"/>
          <a:lstStyle>
            <a:lvl1pPr algn="ctr">
              <a:defRPr sz="18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285750"/>
            <a:ext cx="9144000" cy="35433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254103"/>
            <a:ext cx="8305800" cy="603647"/>
          </a:xfrm>
        </p:spPr>
        <p:txBody>
          <a:bodyPr>
            <a:normAutofit/>
          </a:bodyPr>
          <a:lstStyle>
            <a:lvl1pPr marL="0" indent="0" algn="ctr">
              <a:lnSpc>
                <a:spcPts val="1400"/>
              </a:lnSpc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83864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imated Graphic_displ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ctrTitle"/>
          </p:nvPr>
        </p:nvSpPr>
        <p:spPr>
          <a:xfrm>
            <a:off x="533401" y="554832"/>
            <a:ext cx="8077199" cy="645319"/>
          </a:xfrm>
        </p:spPr>
        <p:txBody>
          <a:bodyPr anchor="b" anchorCtr="0"/>
          <a:lstStyle>
            <a:lvl1pPr algn="ctr">
              <a:defRPr sz="28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10597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imated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"/>
          <p:cNvSpPr>
            <a:spLocks noGrp="1"/>
          </p:cNvSpPr>
          <p:nvPr>
            <p:ph type="body" idx="10"/>
          </p:nvPr>
        </p:nvSpPr>
        <p:spPr>
          <a:xfrm>
            <a:off x="685800" y="1371600"/>
            <a:ext cx="7772400" cy="514350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33400" y="1035844"/>
            <a:ext cx="8077200" cy="1021556"/>
          </a:xfrm>
        </p:spPr>
        <p:txBody>
          <a:bodyPr anchor="t"/>
          <a:lstStyle>
            <a:lvl1pPr algn="l">
              <a:defRPr sz="4000" b="1" cap="all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152389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imated Agenda/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2743200" y="2149650"/>
            <a:ext cx="5867400" cy="62865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6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85751"/>
            <a:ext cx="8153400" cy="479822"/>
          </a:xfrm>
        </p:spPr>
        <p:txBody>
          <a:bodyPr/>
          <a:lstStyle>
            <a:lvl1pPr algn="ctr">
              <a:defRPr sz="28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219200" y="628650"/>
            <a:ext cx="6248400" cy="342900"/>
          </a:xfrm>
        </p:spPr>
        <p:txBody>
          <a:bodyPr>
            <a:normAutofit/>
          </a:bodyPr>
          <a:lstStyle>
            <a:lvl1pPr algn="ctr">
              <a:buFontTx/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2743200" y="1085850"/>
            <a:ext cx="5867400" cy="62865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6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2743200" y="1617750"/>
            <a:ext cx="5867400" cy="62865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6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2743200" y="2681550"/>
            <a:ext cx="5867400" cy="62865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6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2743200" y="3213450"/>
            <a:ext cx="5867400" cy="62865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6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imate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400" y="1085850"/>
            <a:ext cx="3429000" cy="28575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085850"/>
            <a:ext cx="3429000" cy="2857500"/>
          </a:xfrm>
        </p:spPr>
        <p:txBody>
          <a:bodyPr>
            <a:normAutofit/>
          </a:bodyPr>
          <a:lstStyle>
            <a:lvl1pPr>
              <a:defRPr sz="18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533400" y="285751"/>
            <a:ext cx="8077200" cy="479822"/>
          </a:xfrm>
        </p:spPr>
        <p:txBody>
          <a:bodyPr/>
          <a:lstStyle>
            <a:lvl1pPr algn="ctr">
              <a:defRPr sz="28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33400" y="685800"/>
            <a:ext cx="8077200" cy="342900"/>
          </a:xfrm>
        </p:spPr>
        <p:txBody>
          <a:bodyPr>
            <a:normAutofit/>
          </a:bodyPr>
          <a:lstStyle>
            <a:lvl1pPr algn="ctr">
              <a:buFontTx/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imated Tw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057400" y="1085850"/>
            <a:ext cx="5562600" cy="11430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br>
              <a:rPr lang="en-US" dirty="0" smtClean="0"/>
            </a:br>
            <a:r>
              <a:rPr lang="en-US" dirty="0" smtClean="0"/>
              <a:t>Level 2</a:t>
            </a:r>
            <a:br>
              <a:rPr lang="en-US" dirty="0" smtClean="0"/>
            </a:br>
            <a:r>
              <a:rPr lang="en-US" dirty="0" smtClean="0"/>
              <a:t>Level 3</a:t>
            </a:r>
            <a:br>
              <a:rPr lang="en-US" dirty="0" smtClean="0"/>
            </a:br>
            <a:r>
              <a:rPr lang="en-US" dirty="0" smtClean="0"/>
              <a:t>Level 4</a:t>
            </a:r>
            <a:br>
              <a:rPr lang="en-US" dirty="0" smtClean="0"/>
            </a:br>
            <a:r>
              <a:rPr lang="en-US" dirty="0" smtClean="0"/>
              <a:t>Level 5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15" hasCustomPrompt="1"/>
          </p:nvPr>
        </p:nvSpPr>
        <p:spPr>
          <a:xfrm>
            <a:off x="2819400" y="2457450"/>
            <a:ext cx="5448300" cy="11430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br>
              <a:rPr lang="en-US" dirty="0" smtClean="0"/>
            </a:br>
            <a:r>
              <a:rPr lang="en-US" dirty="0" smtClean="0"/>
              <a:t>Level 2</a:t>
            </a:r>
            <a:br>
              <a:rPr lang="en-US" dirty="0" smtClean="0"/>
            </a:br>
            <a:r>
              <a:rPr lang="en-US" dirty="0" smtClean="0"/>
              <a:t>Level 3</a:t>
            </a:r>
            <a:br>
              <a:rPr lang="en-US" dirty="0" smtClean="0"/>
            </a:br>
            <a:r>
              <a:rPr lang="en-US" dirty="0" smtClean="0"/>
              <a:t>Level 4</a:t>
            </a:r>
            <a:br>
              <a:rPr lang="en-US" dirty="0" smtClean="0"/>
            </a:br>
            <a:r>
              <a:rPr lang="en-US" dirty="0" smtClean="0"/>
              <a:t>Level 5</a:t>
            </a:r>
            <a:endParaRPr lang="en-US" dirty="0"/>
          </a:p>
        </p:txBody>
      </p:sp>
      <p:sp>
        <p:nvSpPr>
          <p:cNvPr id="12" name="subtitle"/>
          <p:cNvSpPr>
            <a:spLocks noGrp="1"/>
          </p:cNvSpPr>
          <p:nvPr>
            <p:ph type="body" sz="quarter" idx="13"/>
          </p:nvPr>
        </p:nvSpPr>
        <p:spPr>
          <a:xfrm>
            <a:off x="533400" y="742950"/>
            <a:ext cx="8077200" cy="342900"/>
          </a:xfrm>
        </p:spPr>
        <p:txBody>
          <a:bodyPr>
            <a:normAutofit/>
          </a:bodyPr>
          <a:lstStyle>
            <a:lvl1pPr algn="ctr">
              <a:buFontTx/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itle"/>
          <p:cNvSpPr>
            <a:spLocks noGrp="1"/>
          </p:cNvSpPr>
          <p:nvPr>
            <p:ph type="title"/>
          </p:nvPr>
        </p:nvSpPr>
        <p:spPr>
          <a:xfrm>
            <a:off x="533400" y="342901"/>
            <a:ext cx="8077200" cy="479822"/>
          </a:xfrm>
        </p:spPr>
        <p:txBody>
          <a:bodyPr/>
          <a:lstStyle>
            <a:lvl1pPr algn="ctr">
              <a:defRPr sz="28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imated Thre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343151"/>
            <a:ext cx="2514600" cy="1543049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3657600" y="1085850"/>
            <a:ext cx="2514600" cy="1543050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4"/>
          </p:nvPr>
        </p:nvSpPr>
        <p:spPr>
          <a:xfrm>
            <a:off x="6172200" y="2343150"/>
            <a:ext cx="2514600" cy="1543050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9" name="Title 18"/>
          <p:cNvSpPr>
            <a:spLocks noGrp="1"/>
          </p:cNvSpPr>
          <p:nvPr>
            <p:ph type="title"/>
          </p:nvPr>
        </p:nvSpPr>
        <p:spPr>
          <a:xfrm>
            <a:off x="1447800" y="285751"/>
            <a:ext cx="6400800" cy="479822"/>
          </a:xfrm>
        </p:spPr>
        <p:txBody>
          <a:bodyPr/>
          <a:lstStyle>
            <a:lvl1pPr algn="ctr">
              <a:defRPr sz="28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676400" y="742950"/>
            <a:ext cx="6019800" cy="342900"/>
          </a:xfrm>
        </p:spPr>
        <p:txBody>
          <a:bodyPr>
            <a:normAutofit/>
          </a:bodyPr>
          <a:lstStyle>
            <a:lvl1pPr algn="ctr">
              <a:buFontTx/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imated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2600" y="742950"/>
            <a:ext cx="3352800" cy="218344"/>
          </a:xfrm>
          <a:solidFill>
            <a:schemeClr val="accent5">
              <a:lumMod val="40000"/>
              <a:lumOff val="60000"/>
              <a:alpha val="39000"/>
            </a:schemeClr>
          </a:solidFill>
        </p:spPr>
        <p:txBody>
          <a:bodyPr tIns="274320" anchor="b">
            <a:noAutofit/>
          </a:bodyPr>
          <a:lstStyle>
            <a:lvl1pPr marL="0" indent="0">
              <a:buNone/>
              <a:defRPr sz="1400" b="1" cap="all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52600" y="971551"/>
            <a:ext cx="3352800" cy="291465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buClr>
                <a:schemeClr val="accent1">
                  <a:lumMod val="20000"/>
                  <a:lumOff val="80000"/>
                </a:schemeClr>
              </a:buClr>
              <a:defRPr sz="1600"/>
            </a:lvl1pPr>
            <a:lvl2pPr>
              <a:lnSpc>
                <a:spcPct val="100000"/>
              </a:lnSpc>
              <a:buClr>
                <a:schemeClr val="accent1">
                  <a:lumMod val="20000"/>
                  <a:lumOff val="80000"/>
                </a:schemeClr>
              </a:buClr>
              <a:defRPr sz="2000"/>
            </a:lvl2pPr>
            <a:lvl3pPr>
              <a:lnSpc>
                <a:spcPct val="100000"/>
              </a:lnSpc>
              <a:buClr>
                <a:schemeClr val="accent1">
                  <a:lumMod val="20000"/>
                  <a:lumOff val="80000"/>
                </a:schemeClr>
              </a:buClr>
              <a:defRPr sz="1800"/>
            </a:lvl3pPr>
            <a:lvl4pPr>
              <a:lnSpc>
                <a:spcPct val="100000"/>
              </a:lnSpc>
              <a:buClr>
                <a:schemeClr val="accent1">
                  <a:lumMod val="20000"/>
                  <a:lumOff val="80000"/>
                </a:schemeClr>
              </a:buClr>
              <a:defRPr sz="1600"/>
            </a:lvl4pPr>
            <a:lvl5pPr>
              <a:lnSpc>
                <a:spcPct val="100000"/>
              </a:lnSpc>
              <a:buClr>
                <a:schemeClr val="accent1">
                  <a:lumMod val="20000"/>
                  <a:lumOff val="80000"/>
                </a:schemeClr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  <a:br>
              <a:rPr lang="en-US" dirty="0" smtClean="0"/>
            </a:br>
            <a:r>
              <a:rPr lang="en-US" dirty="0" smtClean="0"/>
              <a:t>Second level</a:t>
            </a:r>
            <a:br>
              <a:rPr lang="en-US" dirty="0" smtClean="0"/>
            </a:br>
            <a:r>
              <a:rPr lang="en-US" dirty="0" smtClean="0"/>
              <a:t>Third level</a:t>
            </a:r>
            <a:br>
              <a:rPr lang="en-US" dirty="0" smtClean="0"/>
            </a:br>
            <a:r>
              <a:rPr lang="en-US" dirty="0" smtClean="0"/>
              <a:t>Fourth level</a:t>
            </a:r>
            <a:br>
              <a:rPr lang="en-US" dirty="0" smtClean="0"/>
            </a:b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81600" y="971551"/>
            <a:ext cx="3429000" cy="2914650"/>
          </a:xfrm>
        </p:spPr>
        <p:txBody>
          <a:bodyPr>
            <a:normAutofit/>
          </a:bodyPr>
          <a:lstStyle>
            <a:lvl1pPr>
              <a:buClr>
                <a:schemeClr val="accent1">
                  <a:lumMod val="20000"/>
                  <a:lumOff val="80000"/>
                </a:schemeClr>
              </a:buClr>
              <a:defRPr sz="1600"/>
            </a:lvl1pPr>
            <a:lvl2pPr>
              <a:buClr>
                <a:schemeClr val="accent1">
                  <a:lumMod val="20000"/>
                  <a:lumOff val="80000"/>
                </a:schemeClr>
              </a:buClr>
              <a:defRPr sz="2000"/>
            </a:lvl2pPr>
            <a:lvl3pPr>
              <a:buClr>
                <a:schemeClr val="accent1">
                  <a:lumMod val="20000"/>
                  <a:lumOff val="80000"/>
                </a:schemeClr>
              </a:buClr>
              <a:defRPr sz="1800"/>
            </a:lvl3pPr>
            <a:lvl4pPr>
              <a:buClr>
                <a:schemeClr val="accent1">
                  <a:lumMod val="20000"/>
                  <a:lumOff val="80000"/>
                </a:schemeClr>
              </a:buClr>
              <a:defRPr sz="1600"/>
            </a:lvl4pPr>
            <a:lvl5pPr>
              <a:buClr>
                <a:schemeClr val="accent1">
                  <a:lumMod val="20000"/>
                  <a:lumOff val="80000"/>
                </a:schemeClr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  <a:br>
              <a:rPr lang="en-US" dirty="0" smtClean="0"/>
            </a:br>
            <a:r>
              <a:rPr lang="en-US" dirty="0" smtClean="0"/>
              <a:t>Second level</a:t>
            </a:r>
            <a:br>
              <a:rPr lang="en-US" dirty="0" smtClean="0"/>
            </a:br>
            <a:r>
              <a:rPr lang="en-US" dirty="0" smtClean="0"/>
              <a:t>Third level</a:t>
            </a:r>
            <a:br>
              <a:rPr lang="en-US" dirty="0" smtClean="0"/>
            </a:br>
            <a:r>
              <a:rPr lang="en-US" dirty="0" smtClean="0"/>
              <a:t>Fourth level</a:t>
            </a:r>
            <a:br>
              <a:rPr lang="en-US" dirty="0" smtClean="0"/>
            </a:b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2"/>
          </p:nvPr>
        </p:nvSpPr>
        <p:spPr>
          <a:xfrm>
            <a:off x="5181601" y="742951"/>
            <a:ext cx="3362325" cy="218344"/>
          </a:xfrm>
          <a:solidFill>
            <a:schemeClr val="accent5">
              <a:lumMod val="40000"/>
              <a:lumOff val="60000"/>
              <a:alpha val="39000"/>
            </a:schemeClr>
          </a:solidFill>
        </p:spPr>
        <p:txBody>
          <a:bodyPr tIns="274320" anchor="b">
            <a:noAutofit/>
          </a:bodyPr>
          <a:lstStyle>
            <a:lvl1pPr marL="0" indent="0">
              <a:buNone/>
              <a:defRPr sz="1400" b="1" cap="all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457200" y="285751"/>
            <a:ext cx="8153400" cy="479822"/>
          </a:xfrm>
        </p:spPr>
        <p:txBody>
          <a:bodyPr/>
          <a:lstStyle>
            <a:lvl1pPr algn="ctr">
              <a:defRPr sz="28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video" Target="../media/media1.wmv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media" Target="../media/media1.wmv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tick_figure_presenting_main_final2.mov">
            <a:hlinkClick r:id="" action="ppaction://media"/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18">
            <a:lum bright="6000" contrast="4000"/>
          </a:blip>
          <a:stretch>
            <a:fillRect/>
          </a:stretch>
        </p:blipFill>
        <p:spPr>
          <a:xfrm>
            <a:off x="0" y="-95250"/>
            <a:ext cx="9144000" cy="59436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800100"/>
            <a:ext cx="7010400" cy="3028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br>
              <a:rPr lang="en-US" dirty="0" smtClean="0"/>
            </a:br>
            <a:r>
              <a:rPr lang="en-US" dirty="0" smtClean="0"/>
              <a:t>Second level</a:t>
            </a:r>
            <a:br>
              <a:rPr lang="en-US" dirty="0" smtClean="0"/>
            </a:br>
            <a:r>
              <a:rPr lang="en-US" dirty="0" smtClean="0"/>
              <a:t>Third level</a:t>
            </a:r>
            <a:br>
              <a:rPr lang="en-US" dirty="0" smtClean="0"/>
            </a:br>
            <a:r>
              <a:rPr lang="en-US" dirty="0" smtClean="0"/>
              <a:t>Fourth level</a:t>
            </a:r>
            <a:br>
              <a:rPr lang="en-US" dirty="0" smtClean="0"/>
            </a:b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20278"/>
            <a:ext cx="8153400" cy="4798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70" r:id="rId3"/>
    <p:sldLayoutId id="2147483669" r:id="rId4"/>
    <p:sldLayoutId id="2147483660" r:id="rId5"/>
    <p:sldLayoutId id="2147483652" r:id="rId6"/>
    <p:sldLayoutId id="2147483661" r:id="rId7"/>
    <p:sldLayoutId id="2147483662" r:id="rId8"/>
    <p:sldLayoutId id="2147483653" r:id="rId9"/>
    <p:sldLayoutId id="2147483656" r:id="rId10"/>
    <p:sldLayoutId id="2147483664" r:id="rId11"/>
    <p:sldLayoutId id="2147483657" r:id="rId12"/>
    <p:sldLayoutId id="2147483687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2800" b="1" kern="1200" baseline="0">
          <a:solidFill>
            <a:schemeClr val="bg2"/>
          </a:solidFill>
          <a:latin typeface="+mj-lt"/>
          <a:ea typeface="+mj-ea"/>
          <a:cs typeface="Segoe UI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>
            <a:lumMod val="20000"/>
            <a:lumOff val="80000"/>
          </a:schemeClr>
        </a:buClr>
        <a:buSzPct val="70000"/>
        <a:buFont typeface="Arial" pitchFamily="34" charset="0"/>
        <a:buNone/>
        <a:defRPr sz="2400" kern="1200">
          <a:solidFill>
            <a:schemeClr val="tx2">
              <a:lumMod val="75000"/>
            </a:schemeClr>
          </a:solidFill>
          <a:latin typeface="+mn-lt"/>
          <a:ea typeface="+mn-ea"/>
          <a:cs typeface="Segoe UI" pitchFamily="34" charset="0"/>
        </a:defRPr>
      </a:lvl1pPr>
      <a:lvl2pPr marL="457200" indent="0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>
            <a:lumMod val="20000"/>
            <a:lumOff val="80000"/>
          </a:schemeClr>
        </a:buClr>
        <a:buSzPct val="70000"/>
        <a:buFont typeface="Arial" pitchFamily="34" charset="0"/>
        <a:buNone/>
        <a:defRPr sz="2800" kern="1200">
          <a:solidFill>
            <a:schemeClr val="tx2">
              <a:lumMod val="75000"/>
            </a:schemeClr>
          </a:solidFill>
          <a:latin typeface="+mn-lt"/>
          <a:ea typeface="+mn-ea"/>
          <a:cs typeface="Segoe UI" pitchFamily="34" charset="0"/>
        </a:defRPr>
      </a:lvl2pPr>
      <a:lvl3pPr marL="914400" indent="0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>
            <a:lumMod val="20000"/>
            <a:lumOff val="80000"/>
          </a:schemeClr>
        </a:buClr>
        <a:buSzPct val="70000"/>
        <a:buFont typeface="Arial" pitchFamily="34" charset="0"/>
        <a:buNone/>
        <a:defRPr sz="2400" kern="1200">
          <a:solidFill>
            <a:schemeClr val="tx2">
              <a:lumMod val="75000"/>
            </a:schemeClr>
          </a:solidFill>
          <a:latin typeface="+mn-lt"/>
          <a:ea typeface="+mn-ea"/>
          <a:cs typeface="Segoe UI" pitchFamily="34" charset="0"/>
        </a:defRPr>
      </a:lvl3pPr>
      <a:lvl4pPr marL="1371600" indent="0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>
            <a:lumMod val="20000"/>
            <a:lumOff val="80000"/>
          </a:schemeClr>
        </a:buClr>
        <a:buSzPct val="70000"/>
        <a:buFont typeface="Arial" pitchFamily="34" charset="0"/>
        <a:buNone/>
        <a:defRPr sz="2000" kern="1200">
          <a:solidFill>
            <a:schemeClr val="tx2">
              <a:lumMod val="75000"/>
            </a:schemeClr>
          </a:solidFill>
          <a:latin typeface="+mn-lt"/>
          <a:ea typeface="+mn-ea"/>
          <a:cs typeface="Segoe UI" pitchFamily="34" charset="0"/>
        </a:defRPr>
      </a:lvl4pPr>
      <a:lvl5pPr marL="1828800" indent="0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>
            <a:lumMod val="20000"/>
            <a:lumOff val="80000"/>
          </a:schemeClr>
        </a:buClr>
        <a:buSzPct val="70000"/>
        <a:buFont typeface="Arial" pitchFamily="34" charset="0"/>
        <a:buNone/>
        <a:defRPr sz="2000" kern="1200">
          <a:solidFill>
            <a:schemeClr val="tx2">
              <a:lumMod val="75000"/>
            </a:schemeClr>
          </a:solidFill>
          <a:latin typeface="+mn-lt"/>
          <a:ea typeface="+mn-ea"/>
          <a:cs typeface="Segoe UI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800100"/>
            <a:ext cx="7010400" cy="3028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br>
              <a:rPr lang="en-US" dirty="0" smtClean="0"/>
            </a:br>
            <a:r>
              <a:rPr lang="en-US" dirty="0" smtClean="0"/>
              <a:t>Second level</a:t>
            </a:r>
            <a:br>
              <a:rPr lang="en-US" dirty="0" smtClean="0"/>
            </a:br>
            <a:r>
              <a:rPr lang="en-US" dirty="0" smtClean="0"/>
              <a:t>Third level</a:t>
            </a:r>
            <a:br>
              <a:rPr lang="en-US" dirty="0" smtClean="0"/>
            </a:br>
            <a:r>
              <a:rPr lang="en-US" dirty="0" smtClean="0"/>
              <a:t>Fourth level</a:t>
            </a:r>
            <a:br>
              <a:rPr lang="en-US" dirty="0" smtClean="0"/>
            </a:b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20278"/>
            <a:ext cx="8153400" cy="4798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8172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86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2800" b="1" kern="1200" baseline="0">
          <a:solidFill>
            <a:schemeClr val="bg2"/>
          </a:solidFill>
          <a:latin typeface="+mj-lt"/>
          <a:ea typeface="+mj-ea"/>
          <a:cs typeface="Segoe UI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>
            <a:lumMod val="20000"/>
            <a:lumOff val="80000"/>
          </a:schemeClr>
        </a:buClr>
        <a:buSzPct val="70000"/>
        <a:buFont typeface="Arial" pitchFamily="34" charset="0"/>
        <a:buNone/>
        <a:defRPr sz="2400" kern="1200">
          <a:solidFill>
            <a:schemeClr val="tx2">
              <a:lumMod val="75000"/>
            </a:schemeClr>
          </a:solidFill>
          <a:latin typeface="+mn-lt"/>
          <a:ea typeface="+mn-ea"/>
          <a:cs typeface="Segoe UI" pitchFamily="34" charset="0"/>
        </a:defRPr>
      </a:lvl1pPr>
      <a:lvl2pPr marL="457200" indent="0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>
            <a:lumMod val="20000"/>
            <a:lumOff val="80000"/>
          </a:schemeClr>
        </a:buClr>
        <a:buSzPct val="70000"/>
        <a:buFont typeface="Arial" pitchFamily="34" charset="0"/>
        <a:buNone/>
        <a:defRPr sz="2800" kern="1200">
          <a:solidFill>
            <a:schemeClr val="tx2">
              <a:lumMod val="75000"/>
            </a:schemeClr>
          </a:solidFill>
          <a:latin typeface="+mn-lt"/>
          <a:ea typeface="+mn-ea"/>
          <a:cs typeface="Segoe UI" pitchFamily="34" charset="0"/>
        </a:defRPr>
      </a:lvl2pPr>
      <a:lvl3pPr marL="914400" indent="0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>
            <a:lumMod val="20000"/>
            <a:lumOff val="80000"/>
          </a:schemeClr>
        </a:buClr>
        <a:buSzPct val="70000"/>
        <a:buFont typeface="Arial" pitchFamily="34" charset="0"/>
        <a:buNone/>
        <a:defRPr sz="2400" kern="1200">
          <a:solidFill>
            <a:schemeClr val="tx2">
              <a:lumMod val="75000"/>
            </a:schemeClr>
          </a:solidFill>
          <a:latin typeface="+mn-lt"/>
          <a:ea typeface="+mn-ea"/>
          <a:cs typeface="Segoe UI" pitchFamily="34" charset="0"/>
        </a:defRPr>
      </a:lvl3pPr>
      <a:lvl4pPr marL="1371600" indent="0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>
            <a:lumMod val="20000"/>
            <a:lumOff val="80000"/>
          </a:schemeClr>
        </a:buClr>
        <a:buSzPct val="70000"/>
        <a:buFont typeface="Arial" pitchFamily="34" charset="0"/>
        <a:buNone/>
        <a:defRPr sz="2000" kern="1200">
          <a:solidFill>
            <a:schemeClr val="tx2">
              <a:lumMod val="75000"/>
            </a:schemeClr>
          </a:solidFill>
          <a:latin typeface="+mn-lt"/>
          <a:ea typeface="+mn-ea"/>
          <a:cs typeface="Segoe UI" pitchFamily="34" charset="0"/>
        </a:defRPr>
      </a:lvl4pPr>
      <a:lvl5pPr marL="1828800" indent="0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>
            <a:lumMod val="20000"/>
            <a:lumOff val="80000"/>
          </a:schemeClr>
        </a:buClr>
        <a:buSzPct val="70000"/>
        <a:buFont typeface="Arial" pitchFamily="34" charset="0"/>
        <a:buNone/>
        <a:defRPr sz="2000" kern="1200">
          <a:solidFill>
            <a:schemeClr val="tx2">
              <a:lumMod val="75000"/>
            </a:schemeClr>
          </a:solidFill>
          <a:latin typeface="+mn-lt"/>
          <a:ea typeface="+mn-ea"/>
          <a:cs typeface="Segoe UI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mailto:Carmelina.arena@det.nsw.edu.au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Wiki%20Guidelines%20revised%2012sept11.doc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teachingictk12.wikispaces.com/home" TargetMode="External"/><Relationship Id="rId2" Type="http://schemas.openxmlformats.org/officeDocument/2006/relationships/hyperlink" Target="http://awakiwiki.wikispaces.com/home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Carmelina.arena@det.nsw.edu.au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ordpress.org/" TargetMode="External"/><Relationship Id="rId2" Type="http://schemas.openxmlformats.org/officeDocument/2006/relationships/hyperlink" Target="http://edublogs.org/" TargetMode="Externa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teachertube.com/viewVideo.php?video_id=12423&amp;title=Blogs_in_Plain_English&amp;ref=carena" TargetMode="Externa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et.nsw.edu.au/blog/347396-blogsandwikisproject2013/" TargetMode="External"/><Relationship Id="rId2" Type="http://schemas.openxmlformats.org/officeDocument/2006/relationships/hyperlink" Target="http://carena.edublogs.org/" TargetMode="Externa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www.det.nsw.edu.au/blog/18817-kponline/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http://teachertube.com/embed/player.swf?file=http://teachertube.com/embedFLV.php?pg=video_4339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6050" y="1710264"/>
            <a:ext cx="4953000" cy="714375"/>
          </a:xfrm>
        </p:spPr>
        <p:txBody>
          <a:bodyPr>
            <a:normAutofit fontScale="92500" lnSpcReduction="10000"/>
          </a:bodyPr>
          <a:lstStyle/>
          <a:p>
            <a:r>
              <a:rPr lang="en-US" sz="1400" dirty="0" smtClean="0"/>
              <a:t>Lena Arena</a:t>
            </a:r>
          </a:p>
          <a:p>
            <a:r>
              <a:rPr lang="en-US" sz="1400" dirty="0" smtClean="0"/>
              <a:t>ICT Consultant, </a:t>
            </a:r>
            <a:r>
              <a:rPr lang="en-US" sz="1400" dirty="0" smtClean="0"/>
              <a:t>Sydney Region</a:t>
            </a:r>
          </a:p>
          <a:p>
            <a:r>
              <a:rPr lang="en-US" sz="1400" dirty="0" smtClean="0">
                <a:hlinkClick r:id="rId2"/>
              </a:rPr>
              <a:t>Carmelina.arena@det.nsw.edu.au</a:t>
            </a:r>
            <a:r>
              <a:rPr lang="en-US" sz="1400" dirty="0" smtClean="0"/>
              <a:t> </a:t>
            </a:r>
            <a:endParaRPr lang="en-US" sz="14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Creating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Collaborative Blogs and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Wikis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logo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495550"/>
            <a:ext cx="1181100" cy="353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type="subTitle" idx="1"/>
          </p:nvPr>
        </p:nvSpPr>
        <p:spPr>
          <a:xfrm>
            <a:off x="1219200" y="990600"/>
            <a:ext cx="7010400" cy="3028950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It’s a very easy to use online collaboration tool.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It can be used by YOU to share ideas with other teachers on ideas you want feedback on.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It can be used by YOUR STUDENTS to track their understanding on the subject you are teaching – (i.e.  character study in Charlotte’s Web, collaborative creative writing, current events, etc.)</a:t>
            </a:r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533400" y="171450"/>
            <a:ext cx="8077200" cy="628650"/>
          </a:xfrm>
        </p:spPr>
        <p:txBody>
          <a:bodyPr/>
          <a:lstStyle/>
          <a:p>
            <a:r>
              <a:rPr lang="en-US" dirty="0" smtClean="0"/>
              <a:t>Why use a wiki?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0" y="3028950"/>
            <a:ext cx="615754" cy="138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61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type="subTitle" idx="1"/>
          </p:nvPr>
        </p:nvSpPr>
        <p:spPr>
          <a:xfrm>
            <a:off x="1219200" y="990600"/>
            <a:ext cx="7010400" cy="302895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It can be used by STAFF to track staff meetings, in-services, curriculum studies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It can be used by PARENTS to keep track of homework, of how their child is participating in online discussions, etc.</a:t>
            </a:r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533400" y="171450"/>
            <a:ext cx="8077200" cy="628650"/>
          </a:xfrm>
        </p:spPr>
        <p:txBody>
          <a:bodyPr/>
          <a:lstStyle/>
          <a:p>
            <a:r>
              <a:rPr lang="en-US" dirty="0" smtClean="0"/>
              <a:t>Why use a wiki?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2743200"/>
            <a:ext cx="780027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00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type="subTitle" idx="1"/>
          </p:nvPr>
        </p:nvSpPr>
        <p:spPr>
          <a:xfrm>
            <a:off x="1219200" y="990600"/>
            <a:ext cx="7010400" cy="3028950"/>
          </a:xfrm>
        </p:spPr>
        <p:txBody>
          <a:bodyPr>
            <a:normAutofit lnSpcReduction="10000"/>
          </a:bodyPr>
          <a:lstStyle/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en-US" dirty="0"/>
              <a:t>Simple websites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en-US" dirty="0"/>
              <a:t>Peer-reviewed projects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en-US" dirty="0"/>
              <a:t>Group projects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en-US" dirty="0"/>
              <a:t>Manage school and classroom documents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en-US" dirty="0"/>
              <a:t>Collaborative writing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en-US" dirty="0"/>
              <a:t>Glossary of terms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en-US" dirty="0"/>
              <a:t>Research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en-US" dirty="0"/>
              <a:t>Revision notes 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533400" y="171450"/>
            <a:ext cx="8077200" cy="628650"/>
          </a:xfrm>
        </p:spPr>
        <p:txBody>
          <a:bodyPr/>
          <a:lstStyle/>
          <a:p>
            <a:r>
              <a:rPr lang="en-US" dirty="0" smtClean="0"/>
              <a:t>How can it be used in the classroom?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083" y="2724150"/>
            <a:ext cx="746112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4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type="subTitle" idx="1"/>
          </p:nvPr>
        </p:nvSpPr>
        <p:spPr>
          <a:xfrm>
            <a:off x="1219200" y="990600"/>
            <a:ext cx="7010400" cy="302895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Classroom discussion and debate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Teacher collaboration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Post classroom assignments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Collaborate with an international classroom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533400" y="171450"/>
            <a:ext cx="8077200" cy="628650"/>
          </a:xfrm>
        </p:spPr>
        <p:txBody>
          <a:bodyPr/>
          <a:lstStyle/>
          <a:p>
            <a:r>
              <a:rPr lang="en-US" dirty="0" smtClean="0"/>
              <a:t>How can it be used in the classroom?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0" y="2613423"/>
            <a:ext cx="819240" cy="1840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33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type="subTitle" idx="1"/>
          </p:nvPr>
        </p:nvSpPr>
        <p:spPr>
          <a:xfrm>
            <a:off x="1219200" y="990600"/>
            <a:ext cx="7010400" cy="3028950"/>
          </a:xfrm>
        </p:spPr>
        <p:txBody>
          <a:bodyPr>
            <a:normAutofit/>
          </a:bodyPr>
          <a:lstStyle/>
          <a:p>
            <a:r>
              <a:rPr lang="en-US" b="1" dirty="0"/>
              <a:t>Public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dirty="0"/>
              <a:t>Anyone can view and edit your wiki</a:t>
            </a:r>
          </a:p>
          <a:p>
            <a:r>
              <a:rPr lang="en-US" b="1" dirty="0"/>
              <a:t>Protected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dirty="0"/>
              <a:t>Anyone can view your space but only members can edit</a:t>
            </a:r>
          </a:p>
          <a:p>
            <a:r>
              <a:rPr lang="en-US" b="1" dirty="0"/>
              <a:t>Private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dirty="0"/>
              <a:t>Only members can view or edit your space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533400" y="171450"/>
            <a:ext cx="8077200" cy="628650"/>
          </a:xfrm>
        </p:spPr>
        <p:txBody>
          <a:bodyPr/>
          <a:lstStyle/>
          <a:p>
            <a:r>
              <a:rPr lang="en-US" dirty="0" smtClean="0"/>
              <a:t>Types of wikis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64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type="subTitle" idx="1"/>
          </p:nvPr>
        </p:nvSpPr>
        <p:spPr>
          <a:xfrm>
            <a:off x="1219200" y="1143000"/>
            <a:ext cx="7010400" cy="3181350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lnSpc>
                <a:spcPct val="80000"/>
              </a:lnSpc>
              <a:buFont typeface="Arial" pitchFamily="34" charset="0"/>
              <a:buChar char="•"/>
            </a:pPr>
            <a:r>
              <a:rPr lang="en-AU" dirty="0" smtClean="0"/>
              <a:t>Wikis </a:t>
            </a:r>
            <a:r>
              <a:rPr lang="en-AU" dirty="0"/>
              <a:t>are </a:t>
            </a:r>
            <a:r>
              <a:rPr lang="en-AU" dirty="0" smtClean="0"/>
              <a:t>an example of </a:t>
            </a:r>
            <a:r>
              <a:rPr lang="en-AU" dirty="0"/>
              <a:t>Web 2 social software. </a:t>
            </a:r>
          </a:p>
          <a:p>
            <a:pPr marL="342900" indent="-342900">
              <a:lnSpc>
                <a:spcPct val="80000"/>
              </a:lnSpc>
              <a:buFont typeface="Arial" pitchFamily="34" charset="0"/>
              <a:buChar char="•"/>
            </a:pPr>
            <a:r>
              <a:rPr lang="en-AU" dirty="0"/>
              <a:t>They can provide an eLearning environment in which teachers and learners can maintain control over, and input into, their own learning. </a:t>
            </a:r>
          </a:p>
          <a:p>
            <a:pPr marL="342900" indent="-342900">
              <a:lnSpc>
                <a:spcPct val="80000"/>
              </a:lnSpc>
              <a:buFont typeface="Arial" pitchFamily="34" charset="0"/>
              <a:buChar char="•"/>
            </a:pPr>
            <a:r>
              <a:rPr lang="en-AU" dirty="0"/>
              <a:t>The software provides flexible access to resources and fosters collaboration in a way that enriches educational delivery. </a:t>
            </a:r>
          </a:p>
          <a:p>
            <a:pPr marL="342900" indent="-342900">
              <a:lnSpc>
                <a:spcPct val="80000"/>
              </a:lnSpc>
              <a:buFont typeface="Arial" pitchFamily="34" charset="0"/>
              <a:buChar char="•"/>
            </a:pPr>
            <a:r>
              <a:rPr lang="en-AU" dirty="0" smtClean="0"/>
              <a:t>Wikis can </a:t>
            </a:r>
            <a:r>
              <a:rPr lang="en-AU" dirty="0"/>
              <a:t>be used to stimulate thinking outside of regular class time or as the basis for beginning new classroom discussions and coming up with new ideas.</a:t>
            </a:r>
          </a:p>
          <a:p>
            <a:pPr>
              <a:lnSpc>
                <a:spcPct val="80000"/>
              </a:lnSpc>
            </a:pPr>
            <a:r>
              <a:rPr lang="en-AU" dirty="0"/>
              <a:t> </a:t>
            </a:r>
            <a:r>
              <a:rPr lang="en-AU" dirty="0" smtClean="0"/>
              <a:t> </a:t>
            </a:r>
            <a:endParaRPr lang="en-AU" dirty="0"/>
          </a:p>
          <a:p>
            <a:pPr>
              <a:lnSpc>
                <a:spcPct val="80000"/>
              </a:lnSpc>
            </a:pPr>
            <a:endParaRPr lang="en-AU" dirty="0"/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533400" y="171450"/>
            <a:ext cx="8077200" cy="952500"/>
          </a:xfrm>
        </p:spPr>
        <p:txBody>
          <a:bodyPr/>
          <a:lstStyle/>
          <a:p>
            <a:r>
              <a:rPr lang="en-AU" dirty="0"/>
              <a:t>Are blogs and wikis appropriate for educational delivery?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277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type="subTitle" idx="1"/>
          </p:nvPr>
        </p:nvSpPr>
        <p:spPr>
          <a:xfrm>
            <a:off x="1219200" y="1276350"/>
            <a:ext cx="7010400" cy="3048000"/>
          </a:xfrm>
        </p:spPr>
        <p:txBody>
          <a:bodyPr>
            <a:norm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AU" dirty="0" smtClean="0"/>
              <a:t>Protected wikis - DEC </a:t>
            </a:r>
            <a:r>
              <a:rPr lang="en-AU" dirty="0">
                <a:hlinkClick r:id="rId2" action="ppaction://hlinkfile"/>
              </a:rPr>
              <a:t>guidelines</a:t>
            </a:r>
            <a:endParaRPr lang="en-AU" dirty="0"/>
          </a:p>
          <a:p>
            <a:pPr marL="342900" indent="-342900">
              <a:buFont typeface="Arial" pitchFamily="34" charset="0"/>
              <a:buChar char="•"/>
            </a:pPr>
            <a:r>
              <a:rPr lang="en-AU" dirty="0"/>
              <a:t>Acceptable usage – rules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AU" dirty="0"/>
              <a:t>Student accounts</a:t>
            </a:r>
          </a:p>
          <a:p>
            <a:pPr>
              <a:lnSpc>
                <a:spcPct val="80000"/>
              </a:lnSpc>
            </a:pPr>
            <a:endParaRPr lang="en-AU" dirty="0"/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533400" y="171450"/>
            <a:ext cx="8077200" cy="952500"/>
          </a:xfrm>
        </p:spPr>
        <p:txBody>
          <a:bodyPr/>
          <a:lstStyle/>
          <a:p>
            <a:r>
              <a:rPr lang="en-AU" dirty="0" smtClean="0"/>
              <a:t>Considerations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11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type="subTitle" idx="1"/>
          </p:nvPr>
        </p:nvSpPr>
        <p:spPr>
          <a:xfrm>
            <a:off x="1219200" y="1276350"/>
            <a:ext cx="7010400" cy="3048000"/>
          </a:xfrm>
        </p:spPr>
        <p:txBody>
          <a:bodyPr>
            <a:normAutofit/>
          </a:bodyPr>
          <a:lstStyle/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en-AU" dirty="0" err="1"/>
              <a:t>awakiwiki</a:t>
            </a:r>
            <a:endParaRPr lang="en-AU" dirty="0"/>
          </a:p>
          <a:p>
            <a:pPr>
              <a:lnSpc>
                <a:spcPct val="80000"/>
              </a:lnSpc>
            </a:pPr>
            <a:r>
              <a:rPr lang="en-AU" dirty="0">
                <a:hlinkClick r:id="rId2"/>
              </a:rPr>
              <a:t>http://awakiwiki.wikispaces.com/home</a:t>
            </a:r>
            <a:r>
              <a:rPr lang="en-AU" dirty="0"/>
              <a:t> </a:t>
            </a:r>
          </a:p>
          <a:p>
            <a:pPr marL="457200" indent="-457200">
              <a:lnSpc>
                <a:spcPct val="80000"/>
              </a:lnSpc>
              <a:buFont typeface="+mj-lt"/>
              <a:buAutoNum type="arabicPeriod" startAt="2"/>
            </a:pPr>
            <a:r>
              <a:rPr lang="en-AU" dirty="0" smtClean="0"/>
              <a:t>Teaching ICT K-12</a:t>
            </a:r>
          </a:p>
          <a:p>
            <a:pPr>
              <a:lnSpc>
                <a:spcPct val="80000"/>
              </a:lnSpc>
            </a:pPr>
            <a:r>
              <a:rPr lang="en-AU" dirty="0">
                <a:hlinkClick r:id="rId3"/>
              </a:rPr>
              <a:t>http://</a:t>
            </a:r>
            <a:r>
              <a:rPr lang="en-AU" smtClean="0">
                <a:hlinkClick r:id="rId3"/>
              </a:rPr>
              <a:t>teachingictk12.wikispaces.com/home</a:t>
            </a:r>
            <a:r>
              <a:rPr lang="en-AU" smtClean="0"/>
              <a:t> </a:t>
            </a:r>
          </a:p>
          <a:p>
            <a:pPr>
              <a:lnSpc>
                <a:spcPct val="80000"/>
              </a:lnSpc>
            </a:pPr>
            <a:endParaRPr lang="en-AU" dirty="0" smtClean="0"/>
          </a:p>
          <a:p>
            <a:pPr>
              <a:lnSpc>
                <a:spcPct val="80000"/>
              </a:lnSpc>
            </a:pPr>
            <a:endParaRPr lang="en-AU" dirty="0"/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533400" y="171450"/>
            <a:ext cx="8077200" cy="952500"/>
          </a:xfrm>
        </p:spPr>
        <p:txBody>
          <a:bodyPr/>
          <a:lstStyle/>
          <a:p>
            <a:r>
              <a:rPr lang="en-AU" dirty="0" smtClean="0"/>
              <a:t>Examples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49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252" y="1130059"/>
            <a:ext cx="2965548" cy="3420354"/>
          </a:xfrm>
        </p:spPr>
      </p:pic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5105400" y="1085851"/>
            <a:ext cx="3886200" cy="3280172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Lena Arena</a:t>
            </a:r>
          </a:p>
          <a:p>
            <a:r>
              <a:rPr lang="en-US" dirty="0" smtClean="0"/>
              <a:t>ICT Consultant K-12</a:t>
            </a:r>
            <a:endParaRPr lang="en-US" dirty="0" smtClean="0"/>
          </a:p>
          <a:p>
            <a:r>
              <a:rPr lang="en-US" dirty="0" smtClean="0"/>
              <a:t>Sydney Region</a:t>
            </a:r>
          </a:p>
          <a:p>
            <a:r>
              <a:rPr lang="en-US" dirty="0" smtClean="0">
                <a:hlinkClick r:id="rId3"/>
              </a:rPr>
              <a:t>Carmelina.arena@det.nsw.edu.au</a:t>
            </a:r>
            <a:r>
              <a:rPr lang="en-US" dirty="0" smtClean="0"/>
              <a:t>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371600" y="514350"/>
            <a:ext cx="6400800" cy="479822"/>
          </a:xfrm>
        </p:spPr>
        <p:txBody>
          <a:bodyPr/>
          <a:lstStyle/>
          <a:p>
            <a:r>
              <a:rPr lang="en-US" smtClean="0"/>
              <a:t>Questions? Need More Information?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smtClean="0"/>
              <a:t>What is a Blog?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685800" y="971550"/>
            <a:ext cx="7467600" cy="3496866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AU" i="1" dirty="0" smtClean="0"/>
              <a:t>“A </a:t>
            </a:r>
            <a:r>
              <a:rPr lang="en-AU" i="1" dirty="0" smtClean="0"/>
              <a:t>web page containing brief, chronologically arranged items of information. A blog can take the form of a diary, journal, what's new page, or links to other web sites</a:t>
            </a:r>
            <a:r>
              <a:rPr lang="en-AU" i="1" dirty="0" smtClean="0"/>
              <a:t>.”</a:t>
            </a:r>
            <a:endParaRPr lang="en-AU" i="1" dirty="0" smtClean="0"/>
          </a:p>
          <a:p>
            <a:pPr algn="r" eaLnBrk="1" hangingPunct="1">
              <a:buFontTx/>
              <a:buNone/>
            </a:pPr>
            <a:r>
              <a:rPr lang="en-AU" sz="2000" dirty="0" smtClean="0"/>
              <a:t>Peter Scott, Internet Librarian 2001 </a:t>
            </a:r>
          </a:p>
          <a:p>
            <a:pPr eaLnBrk="1" hangingPunct="1"/>
            <a:r>
              <a:rPr lang="en-AU" dirty="0" smtClean="0"/>
              <a:t>The word blog comes from the words we</a:t>
            </a:r>
            <a:r>
              <a:rPr lang="en-AU" b="1" i="1" dirty="0" smtClean="0"/>
              <a:t>b</a:t>
            </a:r>
            <a:r>
              <a:rPr lang="en-AU" dirty="0" smtClean="0"/>
              <a:t> </a:t>
            </a:r>
            <a:r>
              <a:rPr lang="en-AU" b="1" i="1" dirty="0" smtClean="0"/>
              <a:t>log</a:t>
            </a:r>
            <a:r>
              <a:rPr lang="en-AU" dirty="0" smtClean="0"/>
              <a:t>. </a:t>
            </a:r>
          </a:p>
          <a:p>
            <a:pPr eaLnBrk="1" hangingPunct="1"/>
            <a:r>
              <a:rPr lang="en-AU" dirty="0" smtClean="0"/>
              <a:t>A blog is an online diary. It is created by one person to share their thoughts on a regular basis e.g. weekly, daily etc.</a:t>
            </a:r>
          </a:p>
          <a:p>
            <a:pPr eaLnBrk="1" hangingPunct="1"/>
            <a:endParaRPr lang="en-AU" dirty="0" smtClean="0"/>
          </a:p>
          <a:p>
            <a:pPr eaLnBrk="1" hangingPunct="1"/>
            <a:endParaRPr lang="en-AU" dirty="0" smtClean="0"/>
          </a:p>
          <a:p>
            <a:pPr eaLnBrk="1" hangingPunct="1"/>
            <a:endParaRPr lang="en-A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smtClean="0"/>
              <a:t>What is a blog?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609600" y="971550"/>
            <a:ext cx="7772400" cy="3124200"/>
          </a:xfrm>
        </p:spPr>
        <p:txBody>
          <a:bodyPr>
            <a:normAutofit fontScale="92500" lnSpcReduction="20000"/>
          </a:bodyPr>
          <a:lstStyle/>
          <a:p>
            <a:pPr marL="342900" indent="-342900" eaLnBrk="1" hangingPunct="1">
              <a:buFont typeface="Arial" pitchFamily="34" charset="0"/>
              <a:buChar char="•"/>
            </a:pPr>
            <a:r>
              <a:rPr lang="en-AU" dirty="0" smtClean="0"/>
              <a:t>Entries on a blog are called posts.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en-AU" dirty="0" smtClean="0"/>
              <a:t>Visitors to a blog can leave a comment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en-AU" dirty="0" smtClean="0"/>
              <a:t>Free blog sites include:</a:t>
            </a:r>
          </a:p>
          <a:p>
            <a:pPr marL="800100" lvl="1" indent="-342900" eaLnBrk="1" hangingPunct="1">
              <a:buFont typeface="Arial" pitchFamily="34" charset="0"/>
              <a:buChar char="•"/>
            </a:pPr>
            <a:r>
              <a:rPr lang="en-AU" sz="2400" dirty="0" err="1" smtClean="0"/>
              <a:t>blogEd</a:t>
            </a:r>
            <a:r>
              <a:rPr lang="en-AU" sz="2400" dirty="0" smtClean="0"/>
              <a:t> – the DEC blog</a:t>
            </a:r>
          </a:p>
          <a:p>
            <a:pPr marL="800100" lvl="1" indent="-342900" eaLnBrk="1" hangingPunct="1">
              <a:buFont typeface="Arial" pitchFamily="34" charset="0"/>
              <a:buChar char="•"/>
            </a:pPr>
            <a:r>
              <a:rPr lang="en-AU" sz="2400" dirty="0" err="1" smtClean="0"/>
              <a:t>Edublogs</a:t>
            </a:r>
            <a:r>
              <a:rPr lang="en-AU" sz="2400" dirty="0" smtClean="0"/>
              <a:t> - </a:t>
            </a:r>
            <a:r>
              <a:rPr lang="en-AU" sz="2400" dirty="0" smtClean="0">
                <a:hlinkClick r:id="rId2"/>
              </a:rPr>
              <a:t>http://edublogs.org/</a:t>
            </a:r>
            <a:r>
              <a:rPr lang="en-AU" sz="2400" dirty="0" smtClean="0"/>
              <a:t>  (allowed for all students and staff)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AU" sz="2400" dirty="0"/>
              <a:t>Google – blogger – available for staff </a:t>
            </a:r>
            <a:r>
              <a:rPr lang="en-AU" sz="2400" dirty="0" smtClean="0"/>
              <a:t>creation</a:t>
            </a:r>
            <a:endParaRPr lang="en-AU" sz="2400" dirty="0"/>
          </a:p>
          <a:p>
            <a:pPr marL="800100" lvl="1" indent="-342900" eaLnBrk="1" hangingPunct="1">
              <a:buFont typeface="Arial" pitchFamily="34" charset="0"/>
              <a:buChar char="•"/>
            </a:pPr>
            <a:r>
              <a:rPr lang="en-AU" sz="2400" dirty="0" smtClean="0"/>
              <a:t>Word </a:t>
            </a:r>
            <a:r>
              <a:rPr lang="en-AU" sz="2400" dirty="0" smtClean="0"/>
              <a:t>Press - </a:t>
            </a:r>
            <a:r>
              <a:rPr lang="en-AU" sz="2400" dirty="0" smtClean="0">
                <a:hlinkClick r:id="rId3"/>
              </a:rPr>
              <a:t>http://wordpress.org/</a:t>
            </a:r>
            <a:r>
              <a:rPr lang="en-AU" sz="2400" dirty="0" smtClean="0"/>
              <a:t> (blocked to students</a:t>
            </a:r>
            <a:r>
              <a:rPr lang="en-AU" dirty="0" smtClean="0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smtClean="0"/>
              <a:t>What is a blog?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1143000" y="971550"/>
            <a:ext cx="7010400" cy="3028950"/>
          </a:xfrm>
        </p:spPr>
        <p:txBody>
          <a:bodyPr/>
          <a:lstStyle/>
          <a:p>
            <a:pPr eaLnBrk="1" hangingPunct="1"/>
            <a:r>
              <a:rPr lang="en-AU" dirty="0" smtClean="0">
                <a:hlinkClick r:id="rId2"/>
              </a:rPr>
              <a:t>Blogs in Plain </a:t>
            </a:r>
            <a:r>
              <a:rPr lang="en-AU" dirty="0" smtClean="0">
                <a:hlinkClick r:id="rId2"/>
              </a:rPr>
              <a:t>English</a:t>
            </a:r>
            <a:endParaRPr lang="en-AU" dirty="0" smtClean="0"/>
          </a:p>
          <a:p>
            <a:pPr eaLnBrk="1" hangingPunct="1"/>
            <a:endParaRPr lang="en-AU" dirty="0" smtClean="0"/>
          </a:p>
          <a:p>
            <a:pPr lvl="1" eaLnBrk="1" hangingPunct="1"/>
            <a:endParaRPr lang="en-AU" dirty="0" smtClean="0"/>
          </a:p>
          <a:p>
            <a:pPr eaLnBrk="1" hangingPunct="1">
              <a:buFontTx/>
              <a:buNone/>
            </a:pPr>
            <a:endParaRPr lang="en-AU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504950"/>
            <a:ext cx="4724400" cy="274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smtClean="0"/>
              <a:t>Why use blogs?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1143000" y="1047750"/>
            <a:ext cx="7010400" cy="3028950"/>
          </a:xfrm>
        </p:spPr>
        <p:txBody>
          <a:bodyPr/>
          <a:lstStyle/>
          <a:p>
            <a:pPr eaLnBrk="1" hangingPunct="1"/>
            <a:r>
              <a:rPr lang="en-AU" dirty="0" smtClean="0"/>
              <a:t>Blogs provide a communication space that teachers can utilise with students whenever there is a curriculum need to develop writing, share ideas and reflect on work being undertaken in the classroom. </a:t>
            </a:r>
          </a:p>
          <a:p>
            <a:pPr eaLnBrk="1" hangingPunct="1"/>
            <a:endParaRPr lang="en-A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Sample</a:t>
            </a:r>
            <a:endParaRPr lang="en-AU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219200" y="895350"/>
            <a:ext cx="7010400" cy="390876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dirty="0"/>
              <a:t>Sample </a:t>
            </a:r>
            <a:r>
              <a:rPr lang="en-AU" dirty="0" smtClean="0"/>
              <a:t>blogs:</a:t>
            </a:r>
            <a:endParaRPr lang="en-AU" dirty="0"/>
          </a:p>
          <a:p>
            <a:pPr lvl="1"/>
            <a:r>
              <a:rPr lang="en-AU" dirty="0">
                <a:hlinkClick r:id="rId2"/>
              </a:rPr>
              <a:t>http://</a:t>
            </a:r>
            <a:r>
              <a:rPr lang="en-AU" dirty="0" smtClean="0">
                <a:hlinkClick r:id="rId2"/>
              </a:rPr>
              <a:t>carena.edublogs.org/</a:t>
            </a:r>
            <a:endParaRPr lang="en-AU" dirty="0" smtClean="0"/>
          </a:p>
          <a:p>
            <a:pPr lvl="1"/>
            <a:r>
              <a:rPr lang="en-AU" dirty="0">
                <a:hlinkClick r:id="rId3"/>
              </a:rPr>
              <a:t>https://www.det.nsw.edu.au/blog/347396-blogsandwikisproject2013</a:t>
            </a:r>
            <a:r>
              <a:rPr lang="en-AU" dirty="0" smtClean="0">
                <a:hlinkClick r:id="rId3"/>
              </a:rPr>
              <a:t>/</a:t>
            </a:r>
            <a:endParaRPr lang="en-AU" dirty="0" smtClean="0"/>
          </a:p>
          <a:p>
            <a:pPr lvl="1"/>
            <a:r>
              <a:rPr lang="en-AU" dirty="0">
                <a:hlinkClick r:id="rId4"/>
              </a:rPr>
              <a:t>https://www.det.nsw.edu.au/blog/18817-kponline</a:t>
            </a:r>
            <a:r>
              <a:rPr lang="en-AU" dirty="0" smtClean="0">
                <a:hlinkClick r:id="rId4"/>
              </a:rPr>
              <a:t>/</a:t>
            </a:r>
            <a:r>
              <a:rPr lang="en-AU" dirty="0" smtClean="0"/>
              <a:t>  </a:t>
            </a:r>
          </a:p>
          <a:p>
            <a:pPr lvl="1"/>
            <a:endParaRPr lang="en-AU" dirty="0"/>
          </a:p>
          <a:p>
            <a:pPr lvl="1"/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21006247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type="subTitle" idx="1"/>
          </p:nvPr>
        </p:nvSpPr>
        <p:spPr>
          <a:xfrm>
            <a:off x="1219200" y="990600"/>
            <a:ext cx="7010400" cy="3028950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en-US" dirty="0" smtClean="0"/>
              <a:t>a </a:t>
            </a:r>
            <a:r>
              <a:rPr lang="en-US" dirty="0"/>
              <a:t>wiki is a web site that enables users to read, create, edit, and delete its content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en-US" dirty="0"/>
              <a:t>named after the Hawaiian word wiki-wiki for "quick”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en-US" dirty="0"/>
              <a:t>most well-known example is the Wikipedia, a free online encyclopedia edited by volunteers around the world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en-AU" dirty="0"/>
              <a:t>a living collaboration whose purpose is the sharing of the creative process and product by </a:t>
            </a:r>
            <a:r>
              <a:rPr lang="en-AU" dirty="0" smtClean="0"/>
              <a:t>many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533400" y="171450"/>
            <a:ext cx="8077200" cy="628650"/>
          </a:xfrm>
        </p:spPr>
        <p:txBody>
          <a:bodyPr/>
          <a:lstStyle/>
          <a:p>
            <a:r>
              <a:rPr lang="en-US" dirty="0" smtClean="0"/>
              <a:t>What is a wiki?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533400" y="171450"/>
            <a:ext cx="8077200" cy="628650"/>
          </a:xfrm>
        </p:spPr>
        <p:txBody>
          <a:bodyPr/>
          <a:lstStyle/>
          <a:p>
            <a:r>
              <a:rPr lang="en-US" dirty="0" smtClean="0"/>
              <a:t>What is a wiki?</a:t>
            </a:r>
            <a:endParaRPr lang="en-US" dirty="0"/>
          </a:p>
        </p:txBody>
      </p:sp>
      <p:pic>
        <p:nvPicPr>
          <p:cNvPr id="2" name="embedFLV.php?pg=video_4339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971800" y="1200150"/>
            <a:ext cx="32004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033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type="subTitle" idx="1"/>
          </p:nvPr>
        </p:nvSpPr>
        <p:spPr>
          <a:xfrm>
            <a:off x="1219200" y="990600"/>
            <a:ext cx="7010400" cy="302895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Great motivator for students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Easy to monitor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Allows for creativity and innovation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Encourages participation of all students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Promotes communication between students, teachers, and parents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 new, interesting way to learn</a:t>
            </a:r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533400" y="171450"/>
            <a:ext cx="8077200" cy="628650"/>
          </a:xfrm>
        </p:spPr>
        <p:txBody>
          <a:bodyPr/>
          <a:lstStyle/>
          <a:p>
            <a:r>
              <a:rPr lang="en-US" dirty="0" smtClean="0"/>
              <a:t>Why use a wiki?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2724150"/>
            <a:ext cx="746112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87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344&quot;&gt;&lt;object type=&quot;3&quot; unique_id=&quot;10345&quot;&gt;&lt;property id=&quot;20148&quot; value=&quot;5&quot;/&gt;&lt;property id=&quot;20300&quot; value=&quot;Slide 1 - &amp;quot;Creating Collaborative Wikis&amp;quot;&quot;/&gt;&lt;property id=&quot;20307&quot; value=&quot;256&quot;/&gt;&lt;/object&gt;&lt;object type=&quot;3&quot; unique_id=&quot;10346&quot;&gt;&lt;property id=&quot;20148&quot; value=&quot;5&quot;/&gt;&lt;property id=&quot;20300&quot; value=&quot;Slide 2 - &amp;quot;What is a wiki?&amp;quot;&quot;/&gt;&lt;property id=&quot;20307&quot; value=&quot;258&quot;/&gt;&lt;/object&gt;&lt;object type=&quot;3&quot; unique_id=&quot;10356&quot;&gt;&lt;property id=&quot;20148&quot; value=&quot;5&quot;/&gt;&lt;property id=&quot;20300&quot; value=&quot;Slide 13 - &amp;quot;Questions? Need More Information?&amp;quot;&quot;/&gt;&lt;property id=&quot;20307&quot; value=&quot;280&quot;/&gt;&lt;/object&gt;&lt;object type=&quot;3&quot; unique_id=&quot;10399&quot;&gt;&lt;property id=&quot;20148&quot; value=&quot;5&quot;/&gt;&lt;property id=&quot;20300&quot; value=&quot;Slide 3 - &amp;quot;What is a wiki?&amp;quot;&quot;/&gt;&lt;property id=&quot;20307&quot; value=&quot;287&quot;/&gt;&lt;/object&gt;&lt;object type=&quot;3&quot; unique_id=&quot;10400&quot;&gt;&lt;property id=&quot;20148&quot; value=&quot;5&quot;/&gt;&lt;property id=&quot;20300&quot; value=&quot;Slide 4 - &amp;quot;Why use a wiki?&amp;quot;&quot;/&gt;&lt;property id=&quot;20307&quot; value=&quot;288&quot;/&gt;&lt;/object&gt;&lt;object type=&quot;3&quot; unique_id=&quot;10401&quot;&gt;&lt;property id=&quot;20148&quot; value=&quot;5&quot;/&gt;&lt;property id=&quot;20300&quot; value=&quot;Slide 5 - &amp;quot;Why use a wiki?&amp;quot;&quot;/&gt;&lt;property id=&quot;20307&quot; value=&quot;289&quot;/&gt;&lt;/object&gt;&lt;object type=&quot;3&quot; unique_id=&quot;10402&quot;&gt;&lt;property id=&quot;20148&quot; value=&quot;5&quot;/&gt;&lt;property id=&quot;20300&quot; value=&quot;Slide 6 - &amp;quot;Why use a wiki?&amp;quot;&quot;/&gt;&lt;property id=&quot;20307&quot; value=&quot;290&quot;/&gt;&lt;/object&gt;&lt;object type=&quot;3&quot; unique_id=&quot;10439&quot;&gt;&lt;property id=&quot;20148&quot; value=&quot;5&quot;/&gt;&lt;property id=&quot;20300&quot; value=&quot;Slide 7 - &amp;quot;How can it be used in the classroom?&amp;quot;&quot;/&gt;&lt;property id=&quot;20307&quot; value=&quot;291&quot;/&gt;&lt;/object&gt;&lt;object type=&quot;3&quot; unique_id=&quot;10440&quot;&gt;&lt;property id=&quot;20148&quot; value=&quot;5&quot;/&gt;&lt;property id=&quot;20300&quot; value=&quot;Slide 8 - &amp;quot;How can it be used in the classroom?&amp;quot;&quot;/&gt;&lt;property id=&quot;20307&quot; value=&quot;292&quot;/&gt;&lt;/object&gt;&lt;object type=&quot;3&quot; unique_id=&quot;10441&quot;&gt;&lt;property id=&quot;20148&quot; value=&quot;5&quot;/&gt;&lt;property id=&quot;20300&quot; value=&quot;Slide 9 - &amp;quot;Types of wikis&amp;quot;&quot;/&gt;&lt;property id=&quot;20307&quot; value=&quot;293&quot;/&gt;&lt;/object&gt;&lt;object type=&quot;3&quot; unique_id=&quot;10443&quot;&gt;&lt;property id=&quot;20148&quot; value=&quot;5&quot;/&gt;&lt;property id=&quot;20300&quot; value=&quot;Slide 10 - &amp;quot;Are blogs and wikis appropriate for educational delivery?&amp;quot;&quot;/&gt;&lt;property id=&quot;20307&quot; value=&quot;295&quot;/&gt;&lt;/object&gt;&lt;object type=&quot;3&quot; unique_id=&quot;10444&quot;&gt;&lt;property id=&quot;20148&quot; value=&quot;5&quot;/&gt;&lt;property id=&quot;20300&quot; value=&quot;Slide 11 - &amp;quot;Considerations&amp;quot;&quot;/&gt;&lt;property id=&quot;20307&quot; value=&quot;296&quot;/&gt;&lt;/object&gt;&lt;object type=&quot;3&quot; unique_id=&quot;10493&quot;&gt;&lt;property id=&quot;20148&quot; value=&quot;5&quot;/&gt;&lt;property id=&quot;20300&quot; value=&quot;Slide 12 - &amp;quot;Examples&amp;quot;&quot;/&gt;&lt;property id=&quot;20307&quot; value=&quot;297&quot;/&gt;&lt;/object&gt;&lt;/object&gt;&lt;object type=&quot;8&quot; unique_id=&quot;10370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Pitch Me Your Idea Animated">
  <a:themeElements>
    <a:clrScheme name="pitch_me_your_idea">
      <a:dk1>
        <a:srgbClr val="000000"/>
      </a:dk1>
      <a:lt1>
        <a:srgbClr val="FFFFFF"/>
      </a:lt1>
      <a:dk2>
        <a:srgbClr val="003161"/>
      </a:dk2>
      <a:lt2>
        <a:srgbClr val="BBB29C"/>
      </a:lt2>
      <a:accent1>
        <a:srgbClr val="F0F3FB"/>
      </a:accent1>
      <a:accent2>
        <a:srgbClr val="D8DBE4"/>
      </a:accent2>
      <a:accent3>
        <a:srgbClr val="9CA5BB"/>
      </a:accent3>
      <a:accent4>
        <a:srgbClr val="626F8E"/>
      </a:accent4>
      <a:accent5>
        <a:srgbClr val="384052"/>
      </a:accent5>
      <a:accent6>
        <a:srgbClr val="000000"/>
      </a:accent6>
      <a:hlink>
        <a:srgbClr val="657C95"/>
      </a:hlink>
      <a:folHlink>
        <a:srgbClr val="D8DBE4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Perpetua" pitchFamily="18" charset="0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Pitch Me Your Idea Static">
  <a:themeElements>
    <a:clrScheme name="pitch_me_your_idea">
      <a:dk1>
        <a:srgbClr val="000000"/>
      </a:dk1>
      <a:lt1>
        <a:srgbClr val="FFFFFF"/>
      </a:lt1>
      <a:dk2>
        <a:srgbClr val="003161"/>
      </a:dk2>
      <a:lt2>
        <a:srgbClr val="BBB29C"/>
      </a:lt2>
      <a:accent1>
        <a:srgbClr val="F0F3FB"/>
      </a:accent1>
      <a:accent2>
        <a:srgbClr val="D8DBE4"/>
      </a:accent2>
      <a:accent3>
        <a:srgbClr val="9CA5BB"/>
      </a:accent3>
      <a:accent4>
        <a:srgbClr val="626F8E"/>
      </a:accent4>
      <a:accent5>
        <a:srgbClr val="384052"/>
      </a:accent5>
      <a:accent6>
        <a:srgbClr val="000000"/>
      </a:accent6>
      <a:hlink>
        <a:srgbClr val="657C95"/>
      </a:hlink>
      <a:folHlink>
        <a:srgbClr val="D8DBE4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Perpetua" pitchFamily="18" charset="0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18620</TotalTime>
  <Words>659</Words>
  <Application>Microsoft Office PowerPoint</Application>
  <PresentationFormat>On-screen Show (16:9)</PresentationFormat>
  <Paragraphs>90</Paragraphs>
  <Slides>18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Segoe UI</vt:lpstr>
      <vt:lpstr>Century Gothic</vt:lpstr>
      <vt:lpstr>Calibri</vt:lpstr>
      <vt:lpstr>Pitch Me Your Idea Animated</vt:lpstr>
      <vt:lpstr>Pitch Me Your Idea Static</vt:lpstr>
      <vt:lpstr>Creating Collaborative Blogs and Wikis</vt:lpstr>
      <vt:lpstr>What is a Blog?</vt:lpstr>
      <vt:lpstr>What is a blog?</vt:lpstr>
      <vt:lpstr>What is a blog?</vt:lpstr>
      <vt:lpstr>Why use blogs?</vt:lpstr>
      <vt:lpstr>Sample</vt:lpstr>
      <vt:lpstr>What is a wiki?</vt:lpstr>
      <vt:lpstr>What is a wiki?</vt:lpstr>
      <vt:lpstr>Why use a wiki?</vt:lpstr>
      <vt:lpstr>Why use a wiki?</vt:lpstr>
      <vt:lpstr>Why use a wiki?</vt:lpstr>
      <vt:lpstr>How can it be used in the classroom?</vt:lpstr>
      <vt:lpstr>How can it be used in the classroom?</vt:lpstr>
      <vt:lpstr>Types of wikis</vt:lpstr>
      <vt:lpstr>Are blogs and wikis appropriate for educational delivery?</vt:lpstr>
      <vt:lpstr>Considerations</vt:lpstr>
      <vt:lpstr>Examples</vt:lpstr>
      <vt:lpstr>Questions? Need More Information?</vt:lpstr>
    </vt:vector>
  </TitlesOfParts>
  <Company>eclipsed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support@presentermedia.com;www.presentermedia.com</dc:creator>
  <cp:lastModifiedBy>Arena, Carmelina</cp:lastModifiedBy>
  <cp:revision>372</cp:revision>
  <cp:lastPrinted>2012-10-19T07:47:26Z</cp:lastPrinted>
  <dcterms:created xsi:type="dcterms:W3CDTF">2009-04-22T21:54:33Z</dcterms:created>
  <dcterms:modified xsi:type="dcterms:W3CDTF">2013-08-14T06:08:43Z</dcterms:modified>
</cp:coreProperties>
</file>